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8" r:id="rId4"/>
    <p:sldId id="259" r:id="rId5"/>
    <p:sldId id="263" r:id="rId6"/>
    <p:sldId id="264" r:id="rId7"/>
    <p:sldId id="265" r:id="rId8"/>
    <p:sldId id="266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178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9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51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100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75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566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38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473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7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79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F6133-1010-4B3B-AF48-1E8CFB7C2FF1}" type="datetimeFigureOut">
              <a:rPr lang="ru-RU" smtClean="0"/>
              <a:t>19.11.2022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DBD9-2285-4738-8770-3234B2152C35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15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6496" y="2822713"/>
            <a:ext cx="5433391" cy="2216426"/>
          </a:xfrm>
        </p:spPr>
        <p:txBody>
          <a:bodyPr>
            <a:normAutofit fontScale="90000"/>
          </a:bodyPr>
          <a:lstStyle/>
          <a:p>
            <a:pPr algn="l"/>
            <a:r>
              <a:rPr lang="de-DE" sz="3800" b="1" dirty="0">
                <a:solidFill>
                  <a:schemeClr val="bg1"/>
                </a:solidFill>
              </a:rPr>
              <a:t>„</a:t>
            </a:r>
            <a:r>
              <a:rPr lang="de-DE" sz="3800" b="1" dirty="0" err="1">
                <a:solidFill>
                  <a:schemeClr val="bg1"/>
                </a:solidFill>
              </a:rPr>
              <a:t>Good</a:t>
            </a:r>
            <a:r>
              <a:rPr lang="de-DE" sz="3800" b="1" dirty="0">
                <a:solidFill>
                  <a:schemeClr val="bg1"/>
                </a:solidFill>
              </a:rPr>
              <a:t> </a:t>
            </a:r>
            <a:r>
              <a:rPr lang="de-DE" sz="3800" b="1" dirty="0" err="1">
                <a:solidFill>
                  <a:schemeClr val="bg1"/>
                </a:solidFill>
              </a:rPr>
              <a:t>Friends</a:t>
            </a:r>
            <a:r>
              <a:rPr lang="de-DE" sz="3800" b="1" dirty="0">
                <a:solidFill>
                  <a:schemeClr val="bg1"/>
                </a:solidFill>
              </a:rPr>
              <a:t> </a:t>
            </a:r>
            <a:r>
              <a:rPr lang="de-DE" sz="3800" b="1" dirty="0" err="1">
                <a:solidFill>
                  <a:schemeClr val="bg1"/>
                </a:solidFill>
              </a:rPr>
              <a:t>for</a:t>
            </a:r>
            <a:r>
              <a:rPr lang="de-DE" sz="3800" b="1" dirty="0">
                <a:solidFill>
                  <a:schemeClr val="bg1"/>
                </a:solidFill>
              </a:rPr>
              <a:t> Ukraine“ ist </a:t>
            </a:r>
            <a:br>
              <a:rPr lang="ru-RU" sz="3800" b="1" dirty="0">
                <a:solidFill>
                  <a:schemeClr val="bg1"/>
                </a:solidFill>
              </a:rPr>
            </a:br>
            <a:r>
              <a:rPr lang="de-DE" sz="3800" b="1" dirty="0">
                <a:solidFill>
                  <a:schemeClr val="bg1"/>
                </a:solidFill>
              </a:rPr>
              <a:t>ein gemeinnütziger Verein der </a:t>
            </a:r>
            <a:br>
              <a:rPr lang="ru-RU" sz="3800" b="1" dirty="0">
                <a:solidFill>
                  <a:schemeClr val="bg1"/>
                </a:solidFill>
              </a:rPr>
            </a:br>
            <a:r>
              <a:rPr lang="de-DE" sz="3800" b="1" dirty="0">
                <a:solidFill>
                  <a:schemeClr val="bg1"/>
                </a:solidFill>
              </a:rPr>
              <a:t>von Ukrainern für die Ukrainer </a:t>
            </a:r>
            <a:br>
              <a:rPr lang="ru-RU" sz="3800" b="1" dirty="0">
                <a:solidFill>
                  <a:schemeClr val="bg1"/>
                </a:solidFill>
              </a:rPr>
            </a:br>
            <a:r>
              <a:rPr lang="de-DE" sz="3800" b="1" dirty="0">
                <a:solidFill>
                  <a:schemeClr val="bg1"/>
                </a:solidFill>
              </a:rPr>
              <a:t>gegründet wurde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123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489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7927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935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209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88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0135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38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224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214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248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931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207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2589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2373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</Words>
  <Application>Microsoft Office PowerPoint</Application>
  <PresentationFormat>Breitbild</PresentationFormat>
  <Paragraphs>1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„Good Friends for Ukraine“ ist  ein gemeinnütziger Verein der  von Ukrainern für die Ukrainer  gegründet wurde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„Good Friends for Ukraine“ ist  ein gemeinnütziger Verein der  von Ukrainern für die Ukrainer  gegründet wurde</dc:title>
  <dc:creator>user</dc:creator>
  <cp:lastModifiedBy>Julia</cp:lastModifiedBy>
  <cp:revision>11</cp:revision>
  <dcterms:created xsi:type="dcterms:W3CDTF">2022-11-15T19:15:05Z</dcterms:created>
  <dcterms:modified xsi:type="dcterms:W3CDTF">2022-11-19T10:37:59Z</dcterms:modified>
</cp:coreProperties>
</file>